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9" r:id="rId2"/>
    <p:sldMasterId id="2147483711" r:id="rId3"/>
  </p:sldMasterIdLst>
  <p:notesMasterIdLst>
    <p:notesMasterId r:id="rId25"/>
  </p:notesMasterIdLst>
  <p:sldIdLst>
    <p:sldId id="405" r:id="rId4"/>
    <p:sldId id="496" r:id="rId5"/>
    <p:sldId id="498" r:id="rId6"/>
    <p:sldId id="1860" r:id="rId7"/>
    <p:sldId id="281" r:id="rId8"/>
    <p:sldId id="1877" r:id="rId9"/>
    <p:sldId id="282" r:id="rId10"/>
    <p:sldId id="1882" r:id="rId11"/>
    <p:sldId id="283" r:id="rId12"/>
    <p:sldId id="1883" r:id="rId13"/>
    <p:sldId id="1870" r:id="rId14"/>
    <p:sldId id="1871" r:id="rId15"/>
    <p:sldId id="1884" r:id="rId16"/>
    <p:sldId id="1868" r:id="rId17"/>
    <p:sldId id="1881" r:id="rId18"/>
    <p:sldId id="1861" r:id="rId19"/>
    <p:sldId id="1878" r:id="rId20"/>
    <p:sldId id="1864" r:id="rId21"/>
    <p:sldId id="1879" r:id="rId22"/>
    <p:sldId id="1880" r:id="rId23"/>
    <p:sldId id="1872" r:id="rId24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1936" y="176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6BE62160-865A-BB42-9E0A-4D434352C67B}"/>
    <pc:docChg chg="custSel modSld">
      <pc:chgData name="Khattab, Sherif" userId="c83b1e15-36f3-4f46-aceb-05aac24c545e" providerId="ADAL" clId="{6BE62160-865A-BB42-9E0A-4D434352C67B}" dt="2021-09-01T05:41:11.573" v="1" actId="478"/>
      <pc:docMkLst>
        <pc:docMk/>
      </pc:docMkLst>
      <pc:sldChg chg="delSp modSp mod">
        <pc:chgData name="Khattab, Sherif" userId="c83b1e15-36f3-4f46-aceb-05aac24c545e" providerId="ADAL" clId="{6BE62160-865A-BB42-9E0A-4D434352C67B}" dt="2021-09-01T05:41:11.573" v="1" actId="478"/>
        <pc:sldMkLst>
          <pc:docMk/>
          <pc:sldMk cId="1894775455" sldId="405"/>
        </pc:sldMkLst>
        <pc:spChg chg="mod">
          <ac:chgData name="Khattab, Sherif" userId="c83b1e15-36f3-4f46-aceb-05aac24c545e" providerId="ADAL" clId="{6BE62160-865A-BB42-9E0A-4D434352C67B}" dt="2021-09-01T05:41:09.116" v="0"/>
          <ac:spMkLst>
            <pc:docMk/>
            <pc:sldMk cId="1894775455" sldId="405"/>
            <ac:spMk id="3" creationId="{00000000-0000-0000-0000-000000000000}"/>
          </ac:spMkLst>
        </pc:spChg>
        <pc:spChg chg="del">
          <ac:chgData name="Khattab, Sherif" userId="c83b1e15-36f3-4f46-aceb-05aac24c545e" providerId="ADAL" clId="{6BE62160-865A-BB42-9E0A-4D434352C67B}" dt="2021-09-01T05:41:11.573" v="1" actId="478"/>
          <ac:spMkLst>
            <pc:docMk/>
            <pc:sldMk cId="1894775455" sldId="405"/>
            <ac:spMk id="5" creationId="{76645EC5-A991-419C-860F-C4BB509A507B}"/>
          </ac:spMkLst>
        </pc:spChg>
      </pc:sld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  <pc:docChgLst>
    <pc:chgData name="Khattab, Sherif" userId="c83b1e15-36f3-4f46-aceb-05aac24c545e" providerId="ADAL" clId="{14DF4262-2F78-CF4C-9243-6B3BE41CA6F6}"/>
    <pc:docChg chg="delSld">
      <pc:chgData name="Khattab, Sherif" userId="c83b1e15-36f3-4f46-aceb-05aac24c545e" providerId="ADAL" clId="{14DF4262-2F78-CF4C-9243-6B3BE41CA6F6}" dt="2022-01-24T19:11:13.348" v="0" actId="2696"/>
      <pc:docMkLst>
        <pc:docMk/>
      </pc:docMkLst>
      <pc:sldChg chg="del">
        <pc:chgData name="Khattab, Sherif" userId="c83b1e15-36f3-4f46-aceb-05aac24c545e" providerId="ADAL" clId="{14DF4262-2F78-CF4C-9243-6B3BE41CA6F6}" dt="2022-01-24T19:11:13.348" v="0" actId="2696"/>
        <pc:sldMkLst>
          <pc:docMk/>
          <pc:sldMk cId="3409777137" sldId="1874"/>
        </pc:sldMkLst>
      </pc:sldChg>
      <pc:sldChg chg="del">
        <pc:chgData name="Khattab, Sherif" userId="c83b1e15-36f3-4f46-aceb-05aac24c545e" providerId="ADAL" clId="{14DF4262-2F78-CF4C-9243-6B3BE41CA6F6}" dt="2022-01-24T19:11:13.348" v="0" actId="2696"/>
        <pc:sldMkLst>
          <pc:docMk/>
          <pc:sldMk cId="972574410" sldId="1876"/>
        </pc:sldMkLst>
      </pc:sld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Khattab, Sherif" userId="c83b1e15-36f3-4f46-aceb-05aac24c545e" providerId="ADAL" clId="{F124A692-C60E-4A7F-BFFC-022D6F04C37B}"/>
    <pc:docChg chg="custSel addSld delSld modSld sldOrd">
      <pc:chgData name="Khattab, Sherif" userId="c83b1e15-36f3-4f46-aceb-05aac24c545e" providerId="ADAL" clId="{F124A692-C60E-4A7F-BFFC-022D6F04C37B}" dt="2021-09-27T14:29:41.771" v="166" actId="1076"/>
      <pc:docMkLst>
        <pc:docMk/>
      </pc:docMkLst>
      <pc:sldChg chg="modSp mod">
        <pc:chgData name="Khattab, Sherif" userId="c83b1e15-36f3-4f46-aceb-05aac24c545e" providerId="ADAL" clId="{F124A692-C60E-4A7F-BFFC-022D6F04C37B}" dt="2021-09-22T14:35:21.275" v="7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124A692-C60E-4A7F-BFFC-022D6F04C37B}" dt="2021-09-22T14:35:21.275" v="7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124A692-C60E-4A7F-BFFC-022D6F04C37B}" dt="2021-09-22T14:35:50.110" v="101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124A692-C60E-4A7F-BFFC-022D6F04C37B}" dt="2021-09-22T14:35:50.110" v="10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F124A692-C60E-4A7F-BFFC-022D6F04C37B}" dt="2021-09-22T14:35:56.563" v="102" actId="47"/>
        <pc:sldMkLst>
          <pc:docMk/>
          <pc:sldMk cId="2823856332" sldId="499"/>
        </pc:sldMkLst>
      </pc:sldChg>
      <pc:sldChg chg="modSp mod ord">
        <pc:chgData name="Khattab, Sherif" userId="c83b1e15-36f3-4f46-aceb-05aac24c545e" providerId="ADAL" clId="{F124A692-C60E-4A7F-BFFC-022D6F04C37B}" dt="2021-09-22T14:37:22.649" v="123"/>
        <pc:sldMkLst>
          <pc:docMk/>
          <pc:sldMk cId="1241308872" sldId="1860"/>
        </pc:sldMkLst>
        <pc:spChg chg="mod">
          <ac:chgData name="Khattab, Sherif" userId="c83b1e15-36f3-4f46-aceb-05aac24c545e" providerId="ADAL" clId="{F124A692-C60E-4A7F-BFFC-022D6F04C37B}" dt="2021-09-22T14:36:36.165" v="121" actId="27636"/>
          <ac:spMkLst>
            <pc:docMk/>
            <pc:sldMk cId="1241308872" sldId="1860"/>
            <ac:spMk id="3" creationId="{BDC81B29-68EF-D34F-B9F6-D9EC25476DFF}"/>
          </ac:spMkLst>
        </pc:spChg>
      </pc:sldChg>
      <pc:sldChg chg="modSp add mod">
        <pc:chgData name="Khattab, Sherif" userId="c83b1e15-36f3-4f46-aceb-05aac24c545e" providerId="ADAL" clId="{F124A692-C60E-4A7F-BFFC-022D6F04C37B}" dt="2021-09-22T14:39:40.316" v="140" actId="20577"/>
        <pc:sldMkLst>
          <pc:docMk/>
          <pc:sldMk cId="48768362" sldId="1861"/>
        </pc:sldMkLst>
        <pc:spChg chg="mod">
          <ac:chgData name="Khattab, Sherif" userId="c83b1e15-36f3-4f46-aceb-05aac24c545e" providerId="ADAL" clId="{F124A692-C60E-4A7F-BFFC-022D6F04C37B}" dt="2021-09-22T14:39:40.316" v="140" actId="20577"/>
          <ac:spMkLst>
            <pc:docMk/>
            <pc:sldMk cId="48768362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F124A692-C60E-4A7F-BFFC-022D6F04C37B}" dt="2021-09-22T14:38:50.279" v="131" actId="2696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F124A692-C60E-4A7F-BFFC-022D6F04C37B}" dt="2021-09-27T14:23:17.335" v="143" actId="2696"/>
        <pc:sldMkLst>
          <pc:docMk/>
          <pc:sldMk cId="1028450419" sldId="1862"/>
        </pc:sldMkLst>
      </pc:sldChg>
      <pc:sldChg chg="del">
        <pc:chgData name="Khattab, Sherif" userId="c83b1e15-36f3-4f46-aceb-05aac24c545e" providerId="ADAL" clId="{F124A692-C60E-4A7F-BFFC-022D6F04C37B}" dt="2021-09-27T14:23:17.335" v="143" actId="2696"/>
        <pc:sldMkLst>
          <pc:docMk/>
          <pc:sldMk cId="3701654133" sldId="1863"/>
        </pc:sldMkLst>
      </pc:sldChg>
      <pc:sldChg chg="add">
        <pc:chgData name="Khattab, Sherif" userId="c83b1e15-36f3-4f46-aceb-05aac24c545e" providerId="ADAL" clId="{F124A692-C60E-4A7F-BFFC-022D6F04C37B}" dt="2021-09-22T14:37:24.901" v="124"/>
        <pc:sldMkLst>
          <pc:docMk/>
          <pc:sldMk cId="3648821903" sldId="1864"/>
        </pc:sldMkLst>
      </pc:sldChg>
      <pc:sldChg chg="del">
        <pc:chgData name="Khattab, Sherif" userId="c83b1e15-36f3-4f46-aceb-05aac24c545e" providerId="ADAL" clId="{F124A692-C60E-4A7F-BFFC-022D6F04C37B}" dt="2021-09-27T14:23:17.335" v="143" actId="2696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F124A692-C60E-4A7F-BFFC-022D6F04C37B}" dt="2021-09-27T14:23:17.335" v="143" actId="2696"/>
        <pc:sldMkLst>
          <pc:docMk/>
          <pc:sldMk cId="2333665953" sldId="1866"/>
        </pc:sldMkLst>
      </pc:sldChg>
      <pc:sldChg chg="del">
        <pc:chgData name="Khattab, Sherif" userId="c83b1e15-36f3-4f46-aceb-05aac24c545e" providerId="ADAL" clId="{F124A692-C60E-4A7F-BFFC-022D6F04C37B}" dt="2021-09-27T14:23:17.335" v="143" actId="2696"/>
        <pc:sldMkLst>
          <pc:docMk/>
          <pc:sldMk cId="3848346626" sldId="1867"/>
        </pc:sldMkLst>
      </pc:sldChg>
      <pc:sldChg chg="del">
        <pc:chgData name="Khattab, Sherif" userId="c83b1e15-36f3-4f46-aceb-05aac24c545e" providerId="ADAL" clId="{F124A692-C60E-4A7F-BFFC-022D6F04C37B}" dt="2021-09-27T14:23:17.335" v="143" actId="2696"/>
        <pc:sldMkLst>
          <pc:docMk/>
          <pc:sldMk cId="3781323783" sldId="1868"/>
        </pc:sldMkLst>
      </pc:sldChg>
      <pc:sldChg chg="del">
        <pc:chgData name="Khattab, Sherif" userId="c83b1e15-36f3-4f46-aceb-05aac24c545e" providerId="ADAL" clId="{F124A692-C60E-4A7F-BFFC-022D6F04C37B}" dt="2021-09-27T14:23:17.335" v="143" actId="2696"/>
        <pc:sldMkLst>
          <pc:docMk/>
          <pc:sldMk cId="583811832" sldId="1869"/>
        </pc:sldMkLst>
      </pc:sldChg>
      <pc:sldChg chg="del">
        <pc:chgData name="Khattab, Sherif" userId="c83b1e15-36f3-4f46-aceb-05aac24c545e" providerId="ADAL" clId="{F124A692-C60E-4A7F-BFFC-022D6F04C37B}" dt="2021-09-27T14:23:17.335" v="143" actId="2696"/>
        <pc:sldMkLst>
          <pc:docMk/>
          <pc:sldMk cId="361484665" sldId="1870"/>
        </pc:sldMkLst>
      </pc:sldChg>
      <pc:sldChg chg="del">
        <pc:chgData name="Khattab, Sherif" userId="c83b1e15-36f3-4f46-aceb-05aac24c545e" providerId="ADAL" clId="{F124A692-C60E-4A7F-BFFC-022D6F04C37B}" dt="2021-09-27T14:23:17.335" v="143" actId="2696"/>
        <pc:sldMkLst>
          <pc:docMk/>
          <pc:sldMk cId="2305462513" sldId="1871"/>
        </pc:sldMkLst>
      </pc:sldChg>
      <pc:sldChg chg="ord">
        <pc:chgData name="Khattab, Sherif" userId="c83b1e15-36f3-4f46-aceb-05aac24c545e" providerId="ADAL" clId="{F124A692-C60E-4A7F-BFFC-022D6F04C37B}" dt="2021-09-22T14:38:19.649" v="126"/>
        <pc:sldMkLst>
          <pc:docMk/>
          <pc:sldMk cId="4051688220" sldId="1872"/>
        </pc:sldMkLst>
      </pc:sldChg>
      <pc:sldChg chg="del">
        <pc:chgData name="Khattab, Sherif" userId="c83b1e15-36f3-4f46-aceb-05aac24c545e" providerId="ADAL" clId="{F124A692-C60E-4A7F-BFFC-022D6F04C37B}" dt="2021-09-27T14:23:17.335" v="143" actId="2696"/>
        <pc:sldMkLst>
          <pc:docMk/>
          <pc:sldMk cId="1209707332" sldId="1873"/>
        </pc:sldMkLst>
      </pc:sldChg>
      <pc:sldChg chg="ord">
        <pc:chgData name="Khattab, Sherif" userId="c83b1e15-36f3-4f46-aceb-05aac24c545e" providerId="ADAL" clId="{F124A692-C60E-4A7F-BFFC-022D6F04C37B}" dt="2021-09-22T14:38:25.875" v="128"/>
        <pc:sldMkLst>
          <pc:docMk/>
          <pc:sldMk cId="3409777137" sldId="1874"/>
        </pc:sldMkLst>
      </pc:sldChg>
      <pc:sldChg chg="del">
        <pc:chgData name="Khattab, Sherif" userId="c83b1e15-36f3-4f46-aceb-05aac24c545e" providerId="ADAL" clId="{F124A692-C60E-4A7F-BFFC-022D6F04C37B}" dt="2021-09-27T14:23:17.335" v="143" actId="2696"/>
        <pc:sldMkLst>
          <pc:docMk/>
          <pc:sldMk cId="1854151989" sldId="1875"/>
        </pc:sldMkLst>
      </pc:sldChg>
      <pc:sldChg chg="ord">
        <pc:chgData name="Khattab, Sherif" userId="c83b1e15-36f3-4f46-aceb-05aac24c545e" providerId="ADAL" clId="{F124A692-C60E-4A7F-BFFC-022D6F04C37B}" dt="2021-09-22T14:38:45.107" v="130"/>
        <pc:sldMkLst>
          <pc:docMk/>
          <pc:sldMk cId="972574410" sldId="1876"/>
        </pc:sldMkLst>
      </pc:sldChg>
      <pc:sldChg chg="del">
        <pc:chgData name="Khattab, Sherif" userId="c83b1e15-36f3-4f46-aceb-05aac24c545e" providerId="ADAL" clId="{F124A692-C60E-4A7F-BFFC-022D6F04C37B}" dt="2021-09-27T14:23:17.335" v="143" actId="2696"/>
        <pc:sldMkLst>
          <pc:docMk/>
          <pc:sldMk cId="422302577" sldId="1877"/>
        </pc:sldMkLst>
      </pc:sldChg>
      <pc:sldChg chg="add">
        <pc:chgData name="Khattab, Sherif" userId="c83b1e15-36f3-4f46-aceb-05aac24c545e" providerId="ADAL" clId="{F124A692-C60E-4A7F-BFFC-022D6F04C37B}" dt="2021-09-22T14:37:24.901" v="124"/>
        <pc:sldMkLst>
          <pc:docMk/>
          <pc:sldMk cId="264922787" sldId="1878"/>
        </pc:sldMkLst>
      </pc:sldChg>
      <pc:sldChg chg="add">
        <pc:chgData name="Khattab, Sherif" userId="c83b1e15-36f3-4f46-aceb-05aac24c545e" providerId="ADAL" clId="{F124A692-C60E-4A7F-BFFC-022D6F04C37B}" dt="2021-09-22T14:37:24.901" v="124"/>
        <pc:sldMkLst>
          <pc:docMk/>
          <pc:sldMk cId="3910073379" sldId="1879"/>
        </pc:sldMkLst>
      </pc:sldChg>
      <pc:sldChg chg="add">
        <pc:chgData name="Khattab, Sherif" userId="c83b1e15-36f3-4f46-aceb-05aac24c545e" providerId="ADAL" clId="{F124A692-C60E-4A7F-BFFC-022D6F04C37B}" dt="2021-09-22T14:37:24.901" v="124"/>
        <pc:sldMkLst>
          <pc:docMk/>
          <pc:sldMk cId="1489909952" sldId="1880"/>
        </pc:sldMkLst>
      </pc:sldChg>
      <pc:sldChg chg="add del ord">
        <pc:chgData name="Khattab, Sherif" userId="c83b1e15-36f3-4f46-aceb-05aac24c545e" providerId="ADAL" clId="{F124A692-C60E-4A7F-BFFC-022D6F04C37B}" dt="2021-09-27T14:23:17.335" v="143" actId="2696"/>
        <pc:sldMkLst>
          <pc:docMk/>
          <pc:sldMk cId="2678322925" sldId="1881"/>
        </pc:sldMkLst>
      </pc:sldChg>
      <pc:sldChg chg="addSp modSp new mod">
        <pc:chgData name="Khattab, Sherif" userId="c83b1e15-36f3-4f46-aceb-05aac24c545e" providerId="ADAL" clId="{F124A692-C60E-4A7F-BFFC-022D6F04C37B}" dt="2021-09-27T14:29:41.771" v="166" actId="1076"/>
        <pc:sldMkLst>
          <pc:docMk/>
          <pc:sldMk cId="3508679249" sldId="1881"/>
        </pc:sldMkLst>
        <pc:spChg chg="mod">
          <ac:chgData name="Khattab, Sherif" userId="c83b1e15-36f3-4f46-aceb-05aac24c545e" providerId="ADAL" clId="{F124A692-C60E-4A7F-BFFC-022D6F04C37B}" dt="2021-09-27T14:29:32.736" v="162" actId="20577"/>
          <ac:spMkLst>
            <pc:docMk/>
            <pc:sldMk cId="3508679249" sldId="1881"/>
            <ac:spMk id="2" creationId="{9F14BC90-7F9C-4EC6-A881-044010291481}"/>
          </ac:spMkLst>
        </pc:spChg>
        <pc:picChg chg="add mod">
          <ac:chgData name="Khattab, Sherif" userId="c83b1e15-36f3-4f46-aceb-05aac24c545e" providerId="ADAL" clId="{F124A692-C60E-4A7F-BFFC-022D6F04C37B}" dt="2021-09-27T14:29:41.771" v="166" actId="1076"/>
          <ac:picMkLst>
            <pc:docMk/>
            <pc:sldMk cId="3508679249" sldId="1881"/>
            <ac:picMk id="7" creationId="{ED9502C9-6DA2-48BA-85C4-BEAA3F8C20E9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02:2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1 920 0 0,'0'0'8968'0'0,"-2"0"-8840"0"0,-1 1-87 0 0,1 0 0 0 0,-1 1 1 0 0,1-1-1 0 0,0 1 0 0 0,0-1 1 0 0,-1 1-1 0 0,1 0 0 0 0,0 0 1 0 0,1-1-1 0 0,-1 1 0 0 0,0 1 1 0 0,0-1-1 0 0,1 0 0 0 0,-3 5 0 0 0,-2 4 90 0 0,-8 25 0 0 0,1-4 144 0 0,10-24-154 0 0,0 0-1 0 0,0 0 1 0 0,1 1 0 0 0,0-1 0 0 0,0 1 0 0 0,0 15 0 0 0,1 57 1170 0 0,2-44 90 0 0,0-28-1269 0 0,1 15 611 0 0,-1-20-638 0 0,5 1-5 0 0,-4-5-67 0 0,-1 0 0 0 0,0-1 0 0 0,0 1 0 0 0,0 0-1 0 0,0-1 1 0 0,1 1 0 0 0,-1 0 0 0 0,0-1 0 0 0,0 0 0 0 0,0 1-1 0 0,0-1 1 0 0,0 0 0 0 0,0 1 0 0 0,0-1 0 0 0,0-1 0 0 0,20-17 218 0 0,-11 9-77 0 0,-7 6-91 0 0,0 1 1 0 0,0-1 0 0 0,-1 1-1 0 0,0-1 1 0 0,1 0 0 0 0,-1 0-1 0 0,2-8 1 0 0,3-4 121 0 0,-5 13-151 0 0,-1-1 0 0 0,0 1 0 0 0,0-1 0 0 0,-1 0-1 0 0,1 1 1 0 0,-1-1 0 0 0,1 0 0 0 0,-1 0 0 0 0,-1 1-1 0 0,1-1 1 0 0,-1-6 0 0 0,-12-40 279 0 0,13 49-304 0 0,-2-6 37 0 0,0 1 2 0 0,0 1 0 0 0,1-1 1 0 0,0 0-1 0 0,0 1 1 0 0,0-11-1 0 0,1 16-78 0 0,0-1 52 0 0,0 0 0 0 0,0 1 0 0 0,0-1-1 0 0,0 0 1 0 0,0 0 0 0 0,0 1 0 0 0,0-1 0 0 0,0 0 0 0 0,0 1 0 0 0,-1-1 0 0 0,1 0 0 0 0,0 1 0 0 0,0-1-1 0 0,-1 0 1 0 0,1 1 0 0 0,0-1 0 0 0,-1 0 0 0 0,1 1 0 0 0,-1-1 0 0 0,0 0 0 0 0,0 0 108 0 0,-1 0-76 0 0,2 1-40 0 0,0 0 1 0 0,0 0-1 0 0,0 0 1 0 0,-1 0-1 0 0,1 0 1 0 0,0 0-1 0 0,0 0 1 0 0,-1 0-1 0 0,1 0 1 0 0,0 0 0 0 0,0 0-1 0 0,-1 0 1 0 0,1 0-1 0 0,0 0 1 0 0,0 0-1 0 0,0 0 1 0 0,-1 0-1 0 0,1 0 1 0 0,0 0-1 0 0,0 0 1 0 0,-1 0-1 0 0,1 0 1 0 0,0 0-1 0 0,0 0 1 0 0,0 1-1 0 0,-1-1 1 0 0,1 0-1 0 0,0 0 1 0 0,0 0 0 0 0,0 0-1 0 0,0 0 1 0 0,-1 1-1 0 0,1-1 1 0 0,0 0-1 0 0,0 0 1 0 0,0 0-1 0 0,0 1 1 0 0,0-1-1 0 0,0 0 1 0 0,0 0-1 0 0,-1 0 1 0 0,1 1-1 0 0,0-1 1 0 0,0 0-1 0 0,0 0 1 0 0,0 1-1 0 0,0 12 264 0 0,3-3-275 0 0,0-1 0 0 0,9 19 1 0 0,-5-12-4 0 0,1-2 0 0 0,0 1 0 0 0,1-1 0 0 0,0-1 0 0 0,17 19 0 0 0,-16-21 0 0 0,0 1 0 0 0,-1 0 0 0 0,-1 1 0 0 0,0 0 0 0 0,11 25 0 0 0,-8-4 48 0 0,5 35 0 0 0,-8-35 72 0 0,-1 3-177 0 0,-2 1 0 0 0,0 44 0 0 0,-3-36 20 0 0,0-23 61 0 0,-1 1 0 0 0,-1 0-1 0 0,-2-1 1 0 0,0 1-1 0 0,-1-1 1 0 0,-11 37 0 0 0,13-57 35 0 0,1-1 0 0 0,-1 1-1 0 0,0-1 1 0 0,0 1 0 0 0,0-1 0 0 0,-1 1 0 0 0,1-1 0 0 0,-1 0 0 0 0,1 0 0 0 0,-1 1 0 0 0,0-1 0 0 0,0 0 0 0 0,0-1 0 0 0,0 1-1 0 0,0 0 1 0 0,0-1 0 0 0,0 1 0 0 0,-1-1 0 0 0,1 1 0 0 0,-1-1 0 0 0,1 0 0 0 0,-1 0 0 0 0,1 0 0 0 0,-1 0 0 0 0,1-1-1 0 0,-6 1 1 0 0,4 0-43 0 0,1-1-1 0 0,-1 0 0 0 0,0 0 0 0 0,1-1 0 0 0,-1 1 1 0 0,1-1-1 0 0,-1 0 0 0 0,1 0 0 0 0,-1 0 0 0 0,1 0 1 0 0,0 0-1 0 0,0-1 0 0 0,-1 1 0 0 0,1-1 0 0 0,0 0 1 0 0,0 0-1 0 0,1 0 0 0 0,-1-1 0 0 0,0 1 0 0 0,1-1 1 0 0,-1 1-1 0 0,1-1 0 0 0,0 0 0 0 0,-4-5 0 0 0,-6-18-913 0 0,0 1 0 0 0,2-1-1 0 0,-10-39 1 0 0,9 27-5764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c385fd78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c385fd78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52525"/>
                </a:solidFill>
              </a:rPr>
              <a:t>F, B, A, D, C, E, G, I, H</a:t>
            </a: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52525"/>
                </a:solidFill>
              </a:rPr>
              <a:t>Seen before when we talked about marshalling </a:t>
            </a:r>
            <a:r>
              <a:rPr lang="en" err="1">
                <a:solidFill>
                  <a:srgbClr val="252525"/>
                </a:solidFill>
              </a:rPr>
              <a:t>huffman</a:t>
            </a:r>
            <a:r>
              <a:rPr lang="en">
                <a:solidFill>
                  <a:srgbClr val="252525"/>
                </a:solidFill>
              </a:rPr>
              <a:t> tries to the compressed file</a:t>
            </a: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52525"/>
                </a:solidFill>
              </a:rPr>
              <a:t>Good for evaluating Polish notation</a:t>
            </a:r>
            <a:endParaRPr>
              <a:solidFill>
                <a:srgbClr val="252525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  <a:highlight>
                <a:srgbClr val="F9F9F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48892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c385fd78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c385fd78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</a:rPr>
              <a:t>A, B, C, D, E, F, G, H, I</a:t>
            </a: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</a:rPr>
              <a:t>Seen when we wanted to enumerate all values stored in a B-tree (motivating the need for a </a:t>
            </a:r>
            <a:r>
              <a:rPr lang="en" err="1">
                <a:solidFill>
                  <a:srgbClr val="252525"/>
                </a:solidFill>
              </a:rPr>
              <a:t>B+tree</a:t>
            </a:r>
            <a:r>
              <a:rPr lang="en">
                <a:solidFill>
                  <a:srgbClr val="252525"/>
                </a:solidFill>
              </a:rPr>
              <a:t>)</a:t>
            </a: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</a:rPr>
              <a:t>Good for sorted ordering (if dealing with sorted data structure)</a:t>
            </a:r>
            <a:endParaRPr>
              <a:solidFill>
                <a:srgbClr val="2525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729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c385fd78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c385fd78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</a:rPr>
              <a:t>A, C, E, D, B, H, I, G, F</a:t>
            </a: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525"/>
                </a:solidFill>
              </a:rPr>
              <a:t>Good for reverse Polish notation</a:t>
            </a:r>
            <a:endParaRPr>
              <a:solidFill>
                <a:srgbClr val="2525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19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4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436" indent="0" algn="ctr">
              <a:buNone/>
              <a:defRPr/>
            </a:lvl2pPr>
            <a:lvl3pPr marL="914872" indent="0" algn="ctr">
              <a:buNone/>
              <a:defRPr/>
            </a:lvl3pPr>
            <a:lvl4pPr marL="1372308" indent="0" algn="ctr">
              <a:buNone/>
              <a:defRPr/>
            </a:lvl4pPr>
            <a:lvl5pPr marL="1829742" indent="0" algn="ctr">
              <a:buNone/>
              <a:defRPr/>
            </a:lvl5pPr>
            <a:lvl6pPr marL="2287178" indent="0" algn="ctr">
              <a:buNone/>
              <a:defRPr/>
            </a:lvl6pPr>
            <a:lvl7pPr marL="2744615" indent="0" algn="ctr">
              <a:buNone/>
              <a:defRPr/>
            </a:lvl7pPr>
            <a:lvl8pPr marL="3202050" indent="0" algn="ctr">
              <a:buNone/>
              <a:defRPr/>
            </a:lvl8pPr>
            <a:lvl9pPr marL="365948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87668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5451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08350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97595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7993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22346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37065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5302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1972" y="6120307"/>
            <a:ext cx="9839510" cy="896338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1186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36060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22234"/>
            <a:ext cx="10093117" cy="73691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14675"/>
            <a:ext cx="10093116" cy="6608363"/>
          </a:xfrm>
        </p:spPr>
        <p:txBody>
          <a:bodyPr>
            <a:normAutofit/>
          </a:bodyPr>
          <a:lstStyle>
            <a:lvl1pPr marL="457436" indent="-457436">
              <a:buFont typeface="Arial" panose="020B0604020202020204" pitchFamily="34" charset="0"/>
              <a:buChar char="•"/>
              <a:defRPr/>
            </a:lvl1pPr>
            <a:lvl2pPr marL="914872" indent="-457436">
              <a:buFont typeface="Arial" panose="020B0604020202020204" pitchFamily="34" charset="0"/>
              <a:buChar char="•"/>
              <a:defRPr/>
            </a:lvl2pPr>
            <a:lvl3pPr marL="1257949" indent="-343077">
              <a:buFont typeface="Arial" panose="020B0604020202020204" pitchFamily="34" charset="0"/>
              <a:buChar char="•"/>
              <a:defRPr/>
            </a:lvl3pPr>
            <a:lvl4pPr marL="1715384" indent="-343077">
              <a:buFont typeface="Arial" panose="020B0604020202020204" pitchFamily="34" charset="0"/>
              <a:buChar char="•"/>
              <a:defRPr/>
            </a:lvl4pPr>
            <a:lvl5pPr marL="2172819" indent="-343077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7405" y="7329391"/>
            <a:ext cx="4794159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55871" y="7188228"/>
            <a:ext cx="2315432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8980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1129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80430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88805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19130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5896" y="1946735"/>
            <a:ext cx="9251660" cy="4817815"/>
          </a:xfrm>
        </p:spPr>
        <p:txBody>
          <a:bodyPr/>
          <a:lstStyle>
            <a:lvl2pPr marL="819376" indent="-315145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53694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246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826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674" y="4859791"/>
            <a:ext cx="8565040" cy="1502406"/>
          </a:xfrm>
        </p:spPr>
        <p:txBody>
          <a:bodyPr anchor="t"/>
          <a:lstStyle>
            <a:lvl1pPr algn="l">
              <a:defRPr sz="400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674" y="3204920"/>
            <a:ext cx="8565040" cy="1654871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436" indent="0">
              <a:buNone/>
              <a:defRPr sz="1801"/>
            </a:lvl2pPr>
            <a:lvl3pPr marL="914872" indent="0">
              <a:buNone/>
              <a:defRPr sz="1602"/>
            </a:lvl3pPr>
            <a:lvl4pPr marL="1372308" indent="0">
              <a:buNone/>
              <a:defRPr sz="1401"/>
            </a:lvl4pPr>
            <a:lvl5pPr marL="1829742" indent="0">
              <a:buNone/>
              <a:defRPr sz="1401"/>
            </a:lvl5pPr>
            <a:lvl6pPr marL="2287178" indent="0">
              <a:buNone/>
              <a:defRPr sz="1401"/>
            </a:lvl6pPr>
            <a:lvl7pPr marL="2744615" indent="0">
              <a:buNone/>
              <a:defRPr sz="1401"/>
            </a:lvl7pPr>
            <a:lvl8pPr marL="3202050" indent="0">
              <a:buNone/>
              <a:defRPr sz="1401"/>
            </a:lvl8pPr>
            <a:lvl9pPr marL="3659486" indent="0">
              <a:buNone/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82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18" y="-22234"/>
            <a:ext cx="10077450" cy="12387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080" y="1143482"/>
            <a:ext cx="4442012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7444" y="1143482"/>
            <a:ext cx="4443600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67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666" y="303343"/>
            <a:ext cx="9069706" cy="125941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666" y="1692987"/>
            <a:ext cx="4451536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666" y="2398133"/>
            <a:ext cx="4451536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62" y="1692987"/>
            <a:ext cx="4454710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62" y="2398133"/>
            <a:ext cx="4454710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63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507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168064"/>
            <a:ext cx="9069706" cy="1540580"/>
          </a:xfrm>
        </p:spPr>
        <p:txBody>
          <a:bodyPr/>
          <a:lstStyle>
            <a:lvl1pPr>
              <a:defRPr sz="485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99824" y="1890712"/>
            <a:ext cx="9069706" cy="499113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5809" y="7160201"/>
            <a:ext cx="8873754" cy="4026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7915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15180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6732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" y="2"/>
            <a:ext cx="10077450" cy="6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4205"/>
            <a:ext cx="10077450" cy="656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7404" y="7329391"/>
            <a:ext cx="4607060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8" y="7323039"/>
            <a:ext cx="2315432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4"/>
            <a:ext cx="2315434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67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hdr="0" dt="0"/>
  <p:txStyles>
    <p:titleStyle>
      <a:lvl1pPr algn="ctr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+mj-lt"/>
          <a:ea typeface="+mj-ea"/>
          <a:cs typeface="+mj-cs"/>
        </a:defRPr>
      </a:lvl1pPr>
      <a:lvl2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2pPr>
      <a:lvl3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3pPr>
      <a:lvl4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4pPr>
      <a:lvl5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3077" indent="-343077" algn="l" defTabSz="457436" rtl="0" eaLnBrk="0" fontAlgn="base" hangingPunct="0">
        <a:spcBef>
          <a:spcPct val="0"/>
        </a:spcBef>
        <a:spcAft>
          <a:spcPts val="1426"/>
        </a:spcAft>
        <a:buClr>
          <a:srgbClr val="000000"/>
        </a:buClr>
        <a:buSzPct val="100000"/>
        <a:buFont typeface="Times New Roman" panose="02020603050405020304" pitchFamily="18" charset="0"/>
        <a:defRPr sz="3202">
          <a:solidFill>
            <a:srgbClr val="000000"/>
          </a:solidFill>
          <a:latin typeface="+mn-lt"/>
          <a:ea typeface="+mn-ea"/>
          <a:cs typeface="+mn-cs"/>
        </a:defRPr>
      </a:lvl1pPr>
      <a:lvl2pPr marL="743333" indent="-285897" algn="l" defTabSz="457436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1">
          <a:solidFill>
            <a:srgbClr val="000000"/>
          </a:solidFill>
          <a:latin typeface="+mn-lt"/>
          <a:cs typeface="+mn-cs"/>
        </a:defRPr>
      </a:lvl2pPr>
      <a:lvl3pPr marL="1143590" indent="-228718" algn="l" defTabSz="457436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1">
          <a:solidFill>
            <a:srgbClr val="000000"/>
          </a:solidFill>
          <a:latin typeface="+mn-lt"/>
          <a:cs typeface="+mn-cs"/>
        </a:defRPr>
      </a:lvl3pPr>
      <a:lvl4pPr marL="1601024" indent="-228718" algn="l" defTabSz="457436" rtl="0" eaLnBrk="0" fontAlgn="base" hangingPunct="0">
        <a:spcBef>
          <a:spcPct val="0"/>
        </a:spcBef>
        <a:spcAft>
          <a:spcPts val="576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4pPr>
      <a:lvl5pPr marL="2058461" indent="-228718" algn="l" defTabSz="457436" rtl="0" eaLnBrk="0" fontAlgn="base" hangingPunct="0"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43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87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30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74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717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615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205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948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1501-2221/handouts" TargetMode="External"/><Relationship Id="rId2" Type="http://schemas.openxmlformats.org/officeDocument/2006/relationships/hyperlink" Target="https://cs1501-2221.github.io/handouts/CodeHandouts/TreeADT/Slide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 dirty="0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2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Traversals of a Binary Tree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3085" dirty="0"/>
              <a:t>Preorder traversal</a:t>
            </a:r>
          </a:p>
          <a:p>
            <a:pPr lvl="1" eaLnBrk="1" hangingPunct="1"/>
            <a:r>
              <a:rPr lang="en-US" altLang="en-US" sz="2645" dirty="0"/>
              <a:t>Visit root before we visit root’s subtrees</a:t>
            </a:r>
          </a:p>
          <a:p>
            <a:pPr eaLnBrk="1" hangingPunct="1"/>
            <a:r>
              <a:rPr lang="en-US" altLang="en-US" sz="3085" dirty="0" err="1"/>
              <a:t>Inorder</a:t>
            </a:r>
            <a:r>
              <a:rPr lang="en-US" altLang="en-US" sz="3085" dirty="0"/>
              <a:t> traversal </a:t>
            </a:r>
          </a:p>
          <a:p>
            <a:pPr lvl="1" eaLnBrk="1" hangingPunct="1"/>
            <a:r>
              <a:rPr lang="en-US" altLang="en-US" sz="2645" dirty="0"/>
              <a:t>Visit root of a binary tree between visiting nodes in root’s subtrees.</a:t>
            </a:r>
          </a:p>
          <a:p>
            <a:pPr eaLnBrk="1" hangingPunct="1"/>
            <a:r>
              <a:rPr lang="en-US" altLang="en-US" sz="3085" dirty="0" err="1"/>
              <a:t>Postorder</a:t>
            </a:r>
            <a:r>
              <a:rPr lang="en-US" altLang="en-US" sz="3085" dirty="0"/>
              <a:t> traversal </a:t>
            </a:r>
          </a:p>
          <a:p>
            <a:pPr lvl="1" eaLnBrk="1" hangingPunct="1"/>
            <a:r>
              <a:rPr lang="en-US" altLang="en-US" sz="2645" dirty="0"/>
              <a:t>Visit root of a binary tree after visiting nodes in root’s subtrees </a:t>
            </a:r>
          </a:p>
          <a:p>
            <a:pPr eaLnBrk="1" hangingPunct="1"/>
            <a:r>
              <a:rPr lang="en-US" altLang="en-US" sz="3085" dirty="0"/>
              <a:t>Level-order traversal </a:t>
            </a:r>
          </a:p>
          <a:p>
            <a:pPr lvl="1" eaLnBrk="1" hangingPunct="1"/>
            <a:r>
              <a:rPr lang="en-US" altLang="en-US" sz="2645" dirty="0"/>
              <a:t>Begin at root and visit nodes one level at a 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1501 – Algorithms &amp; Data Structures 2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C10F4-FEFE-40CB-8090-DAE3787E3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362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AE93-10AB-412D-B95C-CA48892EC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Tail-recursive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825A9-9D00-455B-963F-ED69FD72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1A5CE-1F04-454D-8397-6D4F273DB0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5209D-5776-4B17-BC1E-0374EA5560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BEA2E9-FE75-47E5-82D4-487624B6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05" y="714675"/>
            <a:ext cx="5489233" cy="36602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BB9F14-B542-4AB8-BE0A-769CCF74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604" y="3781425"/>
            <a:ext cx="4148697" cy="27663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661D0F-2A69-4236-B3D8-AB3C2CC60FFB}"/>
                  </a:ext>
                </a:extLst>
              </p14:cNvPr>
              <p14:cNvContentPartPr/>
              <p14:nvPr/>
            </p14:nvContentPartPr>
            <p14:xfrm>
              <a:off x="4882730" y="3087422"/>
              <a:ext cx="94320" cy="339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661D0F-2A69-4236-B3D8-AB3C2CC60F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3730" y="3078422"/>
                <a:ext cx="111960" cy="35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531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50D7-C76C-4566-9D56-8DACA807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Non-tail recursive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9F74-A1EC-4A23-957A-E515B9DA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6DA72-4F8A-479B-81FC-75E4B4894A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38415-360C-47B3-A313-2DDB393B50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7165C-82A3-4AB0-8CE4-504711C70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364" y="3207998"/>
            <a:ext cx="5366285" cy="35782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2082B-6F10-475D-B6CA-AF2340E1E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01" y="776613"/>
            <a:ext cx="5897872" cy="262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94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09DA-DBEE-4182-B0B6-187B89A8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4485B-0FC3-4550-87A9-92300B3F9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A31CD-AB3E-48B9-9490-95D6408EA2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63858-70B3-4997-90E9-2846E12AC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9953A-168D-4DEE-8EF1-F0A9BB16F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47" y="876562"/>
            <a:ext cx="4641176" cy="30947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EEA4D9-45EC-48EB-871C-EA21FCFF2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0" y="4133184"/>
            <a:ext cx="4641177" cy="3094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7B498-A498-4A3B-94F7-8651FFA58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925" y="2029225"/>
            <a:ext cx="4563026" cy="30426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1536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0E08-0352-4CEA-A1D3-6E4165D6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 Example 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5C0307-0036-44D2-A2B0-DAA1BD3D0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26" y="839472"/>
            <a:ext cx="4579443" cy="3053573"/>
          </a:xfrm>
          <a:ln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4CCA5-39A0-481B-84DA-A41996C11FE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AEE5F-ADD4-43D8-9523-A8F818D5F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5EFEC-D712-4D64-A82B-FC705F19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558" y="923197"/>
            <a:ext cx="4420650" cy="2947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48E29E-D3EB-42E5-A076-B04E899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50641"/>
            <a:ext cx="4579443" cy="3053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07BFE2-52D1-4B63-A669-84961662F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505" y="3947584"/>
            <a:ext cx="4786542" cy="31916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4104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BC90-7F9C-4EC6-A881-04401029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30B42-041D-40C6-9152-76746A4C2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24590-F474-4393-84D3-5DA9D5830E1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615FB-26D0-4BD4-B888-4C5A2B5E53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15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502C9-6DA2-48BA-85C4-BEAA3F8C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3" y="954600"/>
            <a:ext cx="9212812" cy="614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79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ADD74-EB95-47D3-9ED2-6D8DD55D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6D1F4-E837-4F96-9F51-0E48E82EF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Available online at:</a:t>
            </a:r>
          </a:p>
          <a:p>
            <a:pPr lvl="1"/>
            <a:r>
              <a:rPr lang="en-US" dirty="0">
                <a:hlinkClick r:id="rId2"/>
              </a:rPr>
              <a:t>https://cs1501-2221.github.io/handouts/CodeHandouts/TreeADT/Slides</a:t>
            </a:r>
            <a:endParaRPr lang="en-US" dirty="0"/>
          </a:p>
          <a:p>
            <a:pPr lvl="1"/>
            <a:r>
              <a:rPr lang="en-US" dirty="0"/>
              <a:t>The slides are under the </a:t>
            </a:r>
            <a:r>
              <a:rPr lang="en-US" dirty="0" err="1"/>
              <a:t>CodeHandouts</a:t>
            </a:r>
            <a:r>
              <a:rPr lang="en-US" dirty="0"/>
              <a:t>/</a:t>
            </a:r>
            <a:r>
              <a:rPr lang="en-US" dirty="0" err="1"/>
              <a:t>TreeADT</a:t>
            </a:r>
            <a:r>
              <a:rPr lang="en-US" dirty="0"/>
              <a:t>/slides folder in the handout repository</a:t>
            </a:r>
          </a:p>
          <a:p>
            <a:pPr lvl="1"/>
            <a:r>
              <a:rPr lang="en-US">
                <a:hlinkClick r:id="rId3"/>
              </a:rPr>
              <a:t>https://github.com/cs1501-2221/handouts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3D596-6ED7-4EC0-BE08-96295183644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5766F-85AB-4B60-A2E9-0EE94ED9DD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8768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663B-1BCB-460C-A7AF-44C18D2F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privateBuildTree</a:t>
            </a:r>
            <a:r>
              <a:rPr lang="en-US"/>
              <a:t> 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FD46E-CA81-4F04-8FDC-A36AB1F9476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464-32DB-441C-9EA3-7F3F31E0A3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17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7DA1F-AAB4-4C1A-8C9D-658ECA4B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3" y="805501"/>
            <a:ext cx="9635885" cy="642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2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1F81-F0D4-4E8E-86E7-D8569D62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privateBuildTree</a:t>
            </a:r>
            <a:r>
              <a:rPr lang="en-US"/>
              <a:t> Special Case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6972C-0D0C-46D2-B4AE-D234C6DD0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/>
              <a:t>leftTree</a:t>
            </a:r>
            <a:r>
              <a:rPr lang="en-US"/>
              <a:t> == </a:t>
            </a:r>
            <a:r>
              <a:rPr lang="en-US" err="1"/>
              <a:t>rightTree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449C3-EFBA-41E4-BA83-E11417002FE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8AB22-C540-46B1-B7B4-08E43D9987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18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BD0001-CAB0-4E99-99A4-CB2BA5B5B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284" y="3334139"/>
            <a:ext cx="4504245" cy="3003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ABCD76-ABDF-4899-9CAE-1BEE86743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20" y="1940767"/>
            <a:ext cx="5196438" cy="34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21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670F7-21F8-415D-80C1-BCDCE2F3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privateBuildTree</a:t>
            </a:r>
            <a:r>
              <a:rPr lang="en-US"/>
              <a:t> Special Case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838CB-D4EE-4AB3-B701-A57D1107B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leftTree</a:t>
            </a:r>
            <a:r>
              <a:rPr lang="en-US"/>
              <a:t> (or </a:t>
            </a:r>
            <a:r>
              <a:rPr lang="en-US" err="1"/>
              <a:t>rightTree</a:t>
            </a:r>
            <a:r>
              <a:rPr lang="en-US"/>
              <a:t> or both) == this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88A54-EA31-4CB0-ACB3-F53E67A761C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C3743-9F70-45C9-9356-F4D90593F4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19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47AE8-4A9F-4E4E-A9AE-6B18B38BE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6" y="1506263"/>
            <a:ext cx="8310854" cy="554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73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9/24: Homework 3</a:t>
            </a:r>
          </a:p>
          <a:p>
            <a:pPr lvl="1"/>
            <a:r>
              <a:rPr lang="en-US" dirty="0"/>
              <a:t>10/1: Assignment 1</a:t>
            </a:r>
          </a:p>
          <a:p>
            <a:r>
              <a:rPr lang="en-US" dirty="0"/>
              <a:t>Traversals of general trees:</a:t>
            </a:r>
          </a:p>
          <a:p>
            <a:pPr lvl="1"/>
            <a:r>
              <a:rPr lang="en-US" dirty="0"/>
              <a:t>Level-order, pre-order, and post-order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F0AA5-9193-4E4B-BD3C-C8FA93CA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privateBuildTree</a:t>
            </a:r>
            <a:r>
              <a:rPr lang="en-US"/>
              <a:t> Corner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C03BD-C623-4BDA-96A8-4C6EE8D2C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7F2E4-5547-4DAA-84F1-145F8466362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EB23A-A796-4035-AEB4-97E576A942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20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8598AE-4899-4CD6-9F22-668D21CE2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" y="2410365"/>
            <a:ext cx="5095179" cy="33974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A65692-0649-4F10-896A-ED5106B43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85" y="1433643"/>
            <a:ext cx="3857245" cy="51784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9909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60DD2-D0DF-4C6C-9C46-61870AA39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privateBuildTree</a:t>
            </a:r>
            <a:r>
              <a:rPr lang="en-US"/>
              <a:t> Special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3EB84-C6E0-4A40-B891-C559D3EB2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591AA4-0F2E-4A7A-8CCE-3F95DEFBBA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55A34-34D1-4FA4-BCFC-C20AE1024C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21</a:t>
            </a:fld>
            <a:endParaRPr lang="en-GB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7AE2A9-3FD2-4C2A-B93F-5983A939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89" y="1062469"/>
            <a:ext cx="8845809" cy="589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88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 err="1"/>
              <a:t>BinaryNode</a:t>
            </a:r>
            <a:endParaRPr lang="en-US" dirty="0"/>
          </a:p>
          <a:p>
            <a:r>
              <a:rPr lang="en-US" dirty="0" err="1"/>
              <a:t>BinaryTree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AE1-DBFC-2848-B191-FE3ED1AF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1B29-68EF-D34F-B9F6-D9EC2547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BinaryTree</a:t>
            </a:r>
            <a:r>
              <a:rPr lang="en-US" dirty="0"/>
              <a:t> (continued)</a:t>
            </a:r>
          </a:p>
          <a:p>
            <a:pPr lvl="1"/>
            <a:r>
              <a:rPr lang="en-US" dirty="0" err="1"/>
              <a:t>privateBuildTree</a:t>
            </a:r>
            <a:r>
              <a:rPr lang="en-US" dirty="0"/>
              <a:t> and its cases</a:t>
            </a:r>
          </a:p>
          <a:p>
            <a:r>
              <a:rPr lang="en-US" dirty="0" err="1"/>
              <a:t>BinarySearchTree</a:t>
            </a:r>
            <a:endParaRPr lang="en-US" dirty="0"/>
          </a:p>
          <a:p>
            <a:pPr lvl="1"/>
            <a:r>
              <a:rPr lang="en-US" dirty="0" err="1"/>
              <a:t>SearchTreeInterface</a:t>
            </a:r>
            <a:endParaRPr lang="en-US" dirty="0"/>
          </a:p>
          <a:p>
            <a:pPr lvl="1"/>
            <a:r>
              <a:rPr lang="en-US" dirty="0"/>
              <a:t>Search, add, delete (to be completed today)</a:t>
            </a:r>
          </a:p>
          <a:p>
            <a:pPr lvl="1"/>
            <a:r>
              <a:rPr lang="en-US" dirty="0"/>
              <a:t>Run-time of search, add, and delete</a:t>
            </a:r>
          </a:p>
          <a:p>
            <a:pPr lvl="1"/>
            <a:r>
              <a:rPr lang="en-US" dirty="0"/>
              <a:t>Order operations overview</a:t>
            </a:r>
          </a:p>
          <a:p>
            <a:pPr lvl="2"/>
            <a:r>
              <a:rPr lang="en-US" dirty="0"/>
              <a:t>rank, select, range query</a:t>
            </a:r>
          </a:p>
          <a:p>
            <a:r>
              <a:rPr lang="en-US" dirty="0"/>
              <a:t>Red-Black BST (Balanced BST)</a:t>
            </a:r>
          </a:p>
          <a:p>
            <a:pPr lvl="1"/>
            <a:r>
              <a:rPr lang="en-US" dirty="0"/>
              <a:t>definition and basic operations</a:t>
            </a:r>
          </a:p>
          <a:p>
            <a:pPr lvl="1"/>
            <a:r>
              <a:rPr lang="en-US" dirty="0"/>
              <a:t>run-time of search, add, and delete</a:t>
            </a:r>
          </a:p>
          <a:p>
            <a:pPr lvl="1"/>
            <a:r>
              <a:rPr lang="en-US" dirty="0"/>
              <a:t>add</a:t>
            </a:r>
          </a:p>
          <a:p>
            <a:pPr lvl="1"/>
            <a:r>
              <a:rPr lang="en-US" dirty="0"/>
              <a:t>delete overview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0C3AE-7085-4E4C-910F-0D1895BFDD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F679D-1AE3-DC4F-8881-2F85B371C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41308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Pre-order traversal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B60445-6D45-4707-BE57-B39027B8E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2" name="Google Shape;462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461" name="Google Shape;461;p32" descr="672px-Sorted_binary_tree_preorder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88" y="1225880"/>
            <a:ext cx="7053475" cy="60248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283871-2EBE-470D-87FA-AA01F7AC82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00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Traversals of a Binary Tree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3085" dirty="0"/>
              <a:t>Preorder traversal</a:t>
            </a:r>
          </a:p>
          <a:p>
            <a:pPr lvl="1" eaLnBrk="1" hangingPunct="1"/>
            <a:r>
              <a:rPr lang="en-US" altLang="en-US" sz="2645" dirty="0"/>
              <a:t>Visit root before we visit root’s subtrees</a:t>
            </a:r>
          </a:p>
          <a:p>
            <a:pPr eaLnBrk="1" hangingPunct="1"/>
            <a:r>
              <a:rPr lang="en-US" altLang="en-US" sz="3085" dirty="0" err="1"/>
              <a:t>Inorder</a:t>
            </a:r>
            <a:r>
              <a:rPr lang="en-US" altLang="en-US" sz="3085" dirty="0"/>
              <a:t> traversal </a:t>
            </a:r>
          </a:p>
          <a:p>
            <a:pPr lvl="1" eaLnBrk="1" hangingPunct="1"/>
            <a:r>
              <a:rPr lang="en-US" altLang="en-US" sz="2645" dirty="0"/>
              <a:t>Visit root of a binary tree between visiting nodes in root’s subtrees.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1501 – Algorithms &amp; Data Structures 2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C10F4-FEFE-40CB-8090-DAE3787E3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780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In-order traversal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F6F50C-692C-4BB7-90E4-04D1641EE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9" name="Google Shape;46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468" name="Google Shape;468;p33" descr="672px-Sorted_binary_tree_inorder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88" y="1225880"/>
            <a:ext cx="7053475" cy="60248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742C76-47C3-41CD-9659-D0580796E5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336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Traversals of a Binary Tree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085" dirty="0"/>
              <a:t>Preorder traversal</a:t>
            </a:r>
          </a:p>
          <a:p>
            <a:pPr lvl="1" eaLnBrk="1" hangingPunct="1"/>
            <a:r>
              <a:rPr lang="en-US" altLang="en-US" sz="2645" dirty="0"/>
              <a:t>Visit root before we visit root’s subtrees</a:t>
            </a:r>
          </a:p>
          <a:p>
            <a:pPr eaLnBrk="1" hangingPunct="1"/>
            <a:r>
              <a:rPr lang="en-US" altLang="en-US" sz="3085" dirty="0" err="1"/>
              <a:t>Inorder</a:t>
            </a:r>
            <a:r>
              <a:rPr lang="en-US" altLang="en-US" sz="3085" dirty="0"/>
              <a:t> traversal </a:t>
            </a:r>
          </a:p>
          <a:p>
            <a:pPr lvl="1" eaLnBrk="1" hangingPunct="1"/>
            <a:r>
              <a:rPr lang="en-US" altLang="en-US" sz="2645" dirty="0"/>
              <a:t>Visit root of a binary tree between visiting nodes in root’s subtrees.</a:t>
            </a:r>
          </a:p>
          <a:p>
            <a:pPr eaLnBrk="1" hangingPunct="1"/>
            <a:r>
              <a:rPr lang="en-US" altLang="en-US" sz="3085" dirty="0" err="1"/>
              <a:t>Postorder</a:t>
            </a:r>
            <a:r>
              <a:rPr lang="en-US" altLang="en-US" sz="3085" dirty="0"/>
              <a:t> traversal </a:t>
            </a:r>
          </a:p>
          <a:p>
            <a:pPr lvl="1" eaLnBrk="1" hangingPunct="1"/>
            <a:r>
              <a:rPr lang="en-US" altLang="en-US" sz="2645" dirty="0"/>
              <a:t>Visit root of a binary tree after visiting nodes in root’s subtrees </a:t>
            </a:r>
          </a:p>
          <a:p>
            <a:pPr eaLnBrk="1" hangingPunct="1"/>
            <a:r>
              <a:rPr lang="en-US" altLang="en-US" sz="3085" dirty="0"/>
              <a:t>Level-order traversal </a:t>
            </a:r>
          </a:p>
          <a:p>
            <a:pPr lvl="1" eaLnBrk="1" hangingPunct="1"/>
            <a:r>
              <a:rPr lang="en-US" altLang="en-US" sz="2645" dirty="0"/>
              <a:t>Begin at root and visit nodes one level at a 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1501 – Algorithms &amp; Data Structures 2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C10F4-FEFE-40CB-8090-DAE3787E3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670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Post-order traversal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F334F8-8818-4FCC-8B65-BD40D9C39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6" name="Google Shape;476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9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475" name="Google Shape;475;p34" descr="672px-Sorted_binary_tree_postorder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88" y="1225880"/>
            <a:ext cx="7053475" cy="60248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9CCD8D-E15C-4A55-858D-29F48CB891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6045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709</Words>
  <Application>Microsoft Macintosh PowerPoint</Application>
  <PresentationFormat>Custom</PresentationFormat>
  <Paragraphs>126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Times New Roman</vt:lpstr>
      <vt:lpstr>1_Office Theme</vt:lpstr>
      <vt:lpstr>Office Theme</vt:lpstr>
      <vt:lpstr>2_Office Theme</vt:lpstr>
      <vt:lpstr>Algorithms and Data Structures 2 CS 1501</vt:lpstr>
      <vt:lpstr>Announcements</vt:lpstr>
      <vt:lpstr>Last lecture …</vt:lpstr>
      <vt:lpstr>This Lecture</vt:lpstr>
      <vt:lpstr>Pre-order traversal</vt:lpstr>
      <vt:lpstr>Traversals of a Binary Tree</vt:lpstr>
      <vt:lpstr>In-order traversal</vt:lpstr>
      <vt:lpstr>Traversals of a Binary Tree</vt:lpstr>
      <vt:lpstr>Post-order traversal</vt:lpstr>
      <vt:lpstr>Traversals of a Binary Tree</vt:lpstr>
      <vt:lpstr>Tail-recursive Examples</vt:lpstr>
      <vt:lpstr>Non-tail recursive Examples</vt:lpstr>
      <vt:lpstr>Tree Traversal Example 1</vt:lpstr>
      <vt:lpstr>Tree Traversal Example 2</vt:lpstr>
      <vt:lpstr>Assignment 1 Hints</vt:lpstr>
      <vt:lpstr>Code Walkthrough</vt:lpstr>
      <vt:lpstr>privateBuildTree Method</vt:lpstr>
      <vt:lpstr>privateBuildTree Special Case #1</vt:lpstr>
      <vt:lpstr>privateBuildTree Special Case #2</vt:lpstr>
      <vt:lpstr>privateBuildTree Corner Cases</vt:lpstr>
      <vt:lpstr>privateBuildTree Special Cases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2</cp:revision>
  <dcterms:created xsi:type="dcterms:W3CDTF">2021-01-20T14:20:08Z</dcterms:created>
  <dcterms:modified xsi:type="dcterms:W3CDTF">2022-01-31T17:58:30Z</dcterms:modified>
</cp:coreProperties>
</file>